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5" r:id="rId1"/>
  </p:sldMasterIdLst>
  <p:sldIdLst>
    <p:sldId id="263" r:id="rId2"/>
    <p:sldId id="257" r:id="rId3"/>
    <p:sldId id="258" r:id="rId4"/>
    <p:sldId id="264" r:id="rId5"/>
    <p:sldId id="266" r:id="rId6"/>
    <p:sldId id="267" r:id="rId7"/>
    <p:sldId id="259" r:id="rId8"/>
    <p:sldId id="260" r:id="rId9"/>
    <p:sldId id="261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95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29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28808-26D1-4F4B-96F4-F3082078DD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7008" y="1122362"/>
            <a:ext cx="8816632" cy="357155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E0C639-B0CD-4365-98A9-C1E5FF6CF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7008" y="5521960"/>
            <a:ext cx="8816632" cy="94487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80C52-E6BB-4B27-B5D8-2D33B2497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7C649-4A0C-4EF2-8FC1-2BCF0BF9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E03F2-D0FE-49BB-8AEC-E99C4DB2D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4A7CC8F-56A6-423D-B67A-8BA89D3EC911}"/>
              </a:ext>
            </a:extLst>
          </p:cNvPr>
          <p:cNvCxnSpPr>
            <a:cxnSpLocks/>
          </p:cNvCxnSpPr>
          <p:nvPr/>
        </p:nvCxnSpPr>
        <p:spPr>
          <a:xfrm flipH="1">
            <a:off x="4" y="5143500"/>
            <a:ext cx="121919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5FAA2F15-8704-77B8-5577-B91DA6DF23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>
            <a:off x="1" y="3631406"/>
            <a:ext cx="282574" cy="322659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520C75E-F576-9AFB-FE05-3EC8E4349FAB}"/>
              </a:ext>
            </a:extLst>
          </p:cNvPr>
          <p:cNvSpPr/>
          <p:nvPr userDrawn="1"/>
        </p:nvSpPr>
        <p:spPr>
          <a:xfrm>
            <a:off x="111919" y="3619500"/>
            <a:ext cx="83343" cy="9395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1057EC-06B9-4FFE-46AD-0B8A5FD1BC7C}"/>
              </a:ext>
            </a:extLst>
          </p:cNvPr>
          <p:cNvSpPr/>
          <p:nvPr userDrawn="1"/>
        </p:nvSpPr>
        <p:spPr>
          <a:xfrm>
            <a:off x="199231" y="39671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8A71876-2ABC-649D-FF62-D1221703FCFF}"/>
              </a:ext>
            </a:extLst>
          </p:cNvPr>
          <p:cNvSpPr/>
          <p:nvPr userDrawn="1"/>
        </p:nvSpPr>
        <p:spPr>
          <a:xfrm>
            <a:off x="195262" y="44624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562517-FE9A-54DB-A04C-B1F965F2FDDA}"/>
              </a:ext>
            </a:extLst>
          </p:cNvPr>
          <p:cNvSpPr/>
          <p:nvPr userDrawn="1"/>
        </p:nvSpPr>
        <p:spPr>
          <a:xfrm>
            <a:off x="195262" y="49577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8BCC53D-4E44-EC2D-B79F-A47CF47B211D}"/>
              </a:ext>
            </a:extLst>
          </p:cNvPr>
          <p:cNvSpPr/>
          <p:nvPr userDrawn="1"/>
        </p:nvSpPr>
        <p:spPr>
          <a:xfrm>
            <a:off x="195262" y="5948364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D645D78-CC55-A708-29B1-E0ECAD9958C6}"/>
              </a:ext>
            </a:extLst>
          </p:cNvPr>
          <p:cNvSpPr/>
          <p:nvPr userDrawn="1"/>
        </p:nvSpPr>
        <p:spPr>
          <a:xfrm>
            <a:off x="126205" y="4136230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2961618-1403-A7CA-18B7-DB70E2F1C3A0}"/>
              </a:ext>
            </a:extLst>
          </p:cNvPr>
          <p:cNvSpPr/>
          <p:nvPr userDrawn="1"/>
        </p:nvSpPr>
        <p:spPr>
          <a:xfrm>
            <a:off x="126205" y="46327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7C225D7-962E-BE92-88BB-2E952E80CEA7}"/>
              </a:ext>
            </a:extLst>
          </p:cNvPr>
          <p:cNvSpPr/>
          <p:nvPr userDrawn="1"/>
        </p:nvSpPr>
        <p:spPr>
          <a:xfrm>
            <a:off x="42861" y="537573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17C7D641-1C84-154B-2B7A-6D0599FE9C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 rot="10800000">
            <a:off x="11909422" y="0"/>
            <a:ext cx="282574" cy="3226593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69DF3D5F-043A-2830-D9AE-699D317FD832}"/>
              </a:ext>
            </a:extLst>
          </p:cNvPr>
          <p:cNvSpPr/>
          <p:nvPr userDrawn="1"/>
        </p:nvSpPr>
        <p:spPr>
          <a:xfrm rot="10800000">
            <a:off x="11911801" y="664368"/>
            <a:ext cx="83343" cy="8329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3D5FCA3-CB49-11C6-CB95-8426672FF28B}"/>
              </a:ext>
            </a:extLst>
          </p:cNvPr>
          <p:cNvSpPr/>
          <p:nvPr userDrawn="1"/>
        </p:nvSpPr>
        <p:spPr>
          <a:xfrm rot="10800000">
            <a:off x="11906245" y="1331119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46F2FB7-8B73-CEB8-1809-64EC4606C652}"/>
              </a:ext>
            </a:extLst>
          </p:cNvPr>
          <p:cNvSpPr/>
          <p:nvPr userDrawn="1"/>
        </p:nvSpPr>
        <p:spPr>
          <a:xfrm rot="10800000">
            <a:off x="11909420" y="1907382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68F6396-B177-F385-01BC-EFB5C856C613}"/>
              </a:ext>
            </a:extLst>
          </p:cNvPr>
          <p:cNvSpPr/>
          <p:nvPr userDrawn="1"/>
        </p:nvSpPr>
        <p:spPr>
          <a:xfrm rot="10800000">
            <a:off x="11909420" y="24050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EC01E6E-4C03-BD40-E992-B88B2BACA54E}"/>
              </a:ext>
            </a:extLst>
          </p:cNvPr>
          <p:cNvSpPr/>
          <p:nvPr userDrawn="1"/>
        </p:nvSpPr>
        <p:spPr>
          <a:xfrm rot="10800000">
            <a:off x="11906245" y="3145738"/>
            <a:ext cx="86520" cy="13169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894FE53-1041-205B-E417-F822AAB2AE36}"/>
              </a:ext>
            </a:extLst>
          </p:cNvPr>
          <p:cNvSpPr/>
          <p:nvPr userDrawn="1"/>
        </p:nvSpPr>
        <p:spPr>
          <a:xfrm rot="10800000">
            <a:off x="11923708" y="1007268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16ECCC2-074C-8FA8-F0E2-7B2B1EBE52F1}"/>
              </a:ext>
            </a:extLst>
          </p:cNvPr>
          <p:cNvSpPr/>
          <p:nvPr userDrawn="1"/>
        </p:nvSpPr>
        <p:spPr>
          <a:xfrm rot="10800000">
            <a:off x="12088013" y="20800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CA44627-09D2-7163-818C-1BD5EF7FC609}"/>
              </a:ext>
            </a:extLst>
          </p:cNvPr>
          <p:cNvSpPr/>
          <p:nvPr userDrawn="1"/>
        </p:nvSpPr>
        <p:spPr>
          <a:xfrm rot="10800000">
            <a:off x="12088013" y="2658725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177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56D52-667C-4E67-9038-A0BDFD8C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3E72AC-0272-475A-BD25-2AB7AC1DEF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FBFF2-9ECB-4CDD-87FA-9DD1F87BF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C12B3-DAF5-4BA7-A3A6-D0284716D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F171AE-4A11-4035-A072-9AC4053FF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719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A52E95-2F50-48D3-B00E-4C259644E7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50174" y="838199"/>
            <a:ext cx="2303626" cy="5338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617C9B-4E02-49C8-B6DF-65ED3C9903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38199"/>
            <a:ext cx="7734300" cy="5338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CA10C-AC31-4D80-B78F-08E48CDCB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AB5B7-F312-4BC9-A5D3-72E065D1B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2E489-5442-4698-B6E3-3421A97C2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F3A7E1-F157-4338-B7F7-9C0A2D60B7FF}"/>
              </a:ext>
            </a:extLst>
          </p:cNvPr>
          <p:cNvCxnSpPr>
            <a:cxnSpLocks/>
          </p:cNvCxnSpPr>
          <p:nvPr/>
        </p:nvCxnSpPr>
        <p:spPr>
          <a:xfrm>
            <a:off x="881133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9B28A027-6874-5D20-2F3C-10DB74AE29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>
            <a:off x="1" y="3631406"/>
            <a:ext cx="282574" cy="322659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2628F22-0455-EE80-8FDA-79520525277D}"/>
              </a:ext>
            </a:extLst>
          </p:cNvPr>
          <p:cNvSpPr/>
          <p:nvPr userDrawn="1"/>
        </p:nvSpPr>
        <p:spPr>
          <a:xfrm>
            <a:off x="111919" y="3619500"/>
            <a:ext cx="83343" cy="9395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3BD24FA-6BA5-DBDE-27E9-BA7C645386CE}"/>
              </a:ext>
            </a:extLst>
          </p:cNvPr>
          <p:cNvSpPr/>
          <p:nvPr userDrawn="1"/>
        </p:nvSpPr>
        <p:spPr>
          <a:xfrm>
            <a:off x="199231" y="39671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D147F69-A5D1-306B-000A-1DBD3EE71A8A}"/>
              </a:ext>
            </a:extLst>
          </p:cNvPr>
          <p:cNvSpPr/>
          <p:nvPr userDrawn="1"/>
        </p:nvSpPr>
        <p:spPr>
          <a:xfrm>
            <a:off x="195262" y="44624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30B722-C77E-B9D5-2B4A-32006F3F7BF6}"/>
              </a:ext>
            </a:extLst>
          </p:cNvPr>
          <p:cNvSpPr/>
          <p:nvPr userDrawn="1"/>
        </p:nvSpPr>
        <p:spPr>
          <a:xfrm>
            <a:off x="195262" y="49577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6E93102-3613-B70A-7CE0-A1657189E11B}"/>
              </a:ext>
            </a:extLst>
          </p:cNvPr>
          <p:cNvSpPr/>
          <p:nvPr userDrawn="1"/>
        </p:nvSpPr>
        <p:spPr>
          <a:xfrm>
            <a:off x="195262" y="5948364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9362E8A-B500-EF99-9B9E-79A4C2F914AA}"/>
              </a:ext>
            </a:extLst>
          </p:cNvPr>
          <p:cNvSpPr/>
          <p:nvPr userDrawn="1"/>
        </p:nvSpPr>
        <p:spPr>
          <a:xfrm>
            <a:off x="126205" y="4136230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A61A952-4884-94AB-8F2E-98E3D234C880}"/>
              </a:ext>
            </a:extLst>
          </p:cNvPr>
          <p:cNvSpPr/>
          <p:nvPr userDrawn="1"/>
        </p:nvSpPr>
        <p:spPr>
          <a:xfrm>
            <a:off x="126205" y="46327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4253746-6998-5F15-B0FC-DE50994DEEF3}"/>
              </a:ext>
            </a:extLst>
          </p:cNvPr>
          <p:cNvSpPr/>
          <p:nvPr userDrawn="1"/>
        </p:nvSpPr>
        <p:spPr>
          <a:xfrm>
            <a:off x="42861" y="537573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E77F711C-1374-3215-C01C-988652AAD2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 rot="10800000">
            <a:off x="11909422" y="0"/>
            <a:ext cx="282574" cy="3226593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BF2E3B56-A310-F0A7-D2BD-FEE73A92BBF6}"/>
              </a:ext>
            </a:extLst>
          </p:cNvPr>
          <p:cNvSpPr/>
          <p:nvPr userDrawn="1"/>
        </p:nvSpPr>
        <p:spPr>
          <a:xfrm rot="10800000">
            <a:off x="11911801" y="664368"/>
            <a:ext cx="83343" cy="8329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4B3A24E-CAC5-BFBF-2A36-73269DE56EF0}"/>
              </a:ext>
            </a:extLst>
          </p:cNvPr>
          <p:cNvSpPr/>
          <p:nvPr userDrawn="1"/>
        </p:nvSpPr>
        <p:spPr>
          <a:xfrm rot="10800000">
            <a:off x="11906245" y="1331119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9FF74C1-7F1C-AB2C-F1D4-9CFA9D99805C}"/>
              </a:ext>
            </a:extLst>
          </p:cNvPr>
          <p:cNvSpPr/>
          <p:nvPr userDrawn="1"/>
        </p:nvSpPr>
        <p:spPr>
          <a:xfrm rot="10800000">
            <a:off x="11909420" y="1907382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E07CA7C-8045-AE9E-4D55-ED0C03C8D4AA}"/>
              </a:ext>
            </a:extLst>
          </p:cNvPr>
          <p:cNvSpPr/>
          <p:nvPr userDrawn="1"/>
        </p:nvSpPr>
        <p:spPr>
          <a:xfrm rot="10800000">
            <a:off x="11909420" y="24050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8A644F4-723B-B7B7-34CB-A54DAD089B67}"/>
              </a:ext>
            </a:extLst>
          </p:cNvPr>
          <p:cNvSpPr/>
          <p:nvPr userDrawn="1"/>
        </p:nvSpPr>
        <p:spPr>
          <a:xfrm rot="10800000">
            <a:off x="11906245" y="3145738"/>
            <a:ext cx="86520" cy="13169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5671951-A52C-2168-767A-42D1B4599156}"/>
              </a:ext>
            </a:extLst>
          </p:cNvPr>
          <p:cNvSpPr/>
          <p:nvPr userDrawn="1"/>
        </p:nvSpPr>
        <p:spPr>
          <a:xfrm rot="10800000">
            <a:off x="11923708" y="1007268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127FE21-6DC1-C701-DE8E-D883D9028856}"/>
              </a:ext>
            </a:extLst>
          </p:cNvPr>
          <p:cNvSpPr/>
          <p:nvPr userDrawn="1"/>
        </p:nvSpPr>
        <p:spPr>
          <a:xfrm rot="10800000">
            <a:off x="12088013" y="20800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82E1305-43BF-6ABF-01B6-E7D56743A8AF}"/>
              </a:ext>
            </a:extLst>
          </p:cNvPr>
          <p:cNvSpPr/>
          <p:nvPr userDrawn="1"/>
        </p:nvSpPr>
        <p:spPr>
          <a:xfrm rot="10800000">
            <a:off x="12088013" y="2658725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513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05B5E-C545-4763-BA47-4C2C0FCA5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263F8-8E34-4910-BF7A-F1C5A9968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E74E5-D20D-4AB7-8D98-F336CE0EC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D23AA-8F22-4B09-8FAA-CD16E5D66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E8A028-A0C8-45E7-915E-B83FF59C9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87D235-F05C-B49B-6451-251809F58B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>
            <a:off x="1" y="3631406"/>
            <a:ext cx="282574" cy="322659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6283127-ADB0-EFA0-F69A-57D5E28C3702}"/>
              </a:ext>
            </a:extLst>
          </p:cNvPr>
          <p:cNvSpPr/>
          <p:nvPr userDrawn="1"/>
        </p:nvSpPr>
        <p:spPr>
          <a:xfrm>
            <a:off x="111919" y="3619500"/>
            <a:ext cx="83343" cy="9395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21DEB1-F5FC-021E-3A24-87547D183C62}"/>
              </a:ext>
            </a:extLst>
          </p:cNvPr>
          <p:cNvSpPr/>
          <p:nvPr userDrawn="1"/>
        </p:nvSpPr>
        <p:spPr>
          <a:xfrm>
            <a:off x="199231" y="39671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3BFABA-651D-3660-A9C0-591D4F71DF28}"/>
              </a:ext>
            </a:extLst>
          </p:cNvPr>
          <p:cNvSpPr/>
          <p:nvPr userDrawn="1"/>
        </p:nvSpPr>
        <p:spPr>
          <a:xfrm>
            <a:off x="195262" y="44624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D671950-F1C8-6C5F-462C-F30720726A5C}"/>
              </a:ext>
            </a:extLst>
          </p:cNvPr>
          <p:cNvSpPr/>
          <p:nvPr userDrawn="1"/>
        </p:nvSpPr>
        <p:spPr>
          <a:xfrm>
            <a:off x="195262" y="49577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AD9B807-8236-1C31-0895-AB147975EEF4}"/>
              </a:ext>
            </a:extLst>
          </p:cNvPr>
          <p:cNvSpPr/>
          <p:nvPr userDrawn="1"/>
        </p:nvSpPr>
        <p:spPr>
          <a:xfrm>
            <a:off x="195262" y="5948364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C55201-F11B-E92D-6FB0-6E751C0B562B}"/>
              </a:ext>
            </a:extLst>
          </p:cNvPr>
          <p:cNvSpPr/>
          <p:nvPr userDrawn="1"/>
        </p:nvSpPr>
        <p:spPr>
          <a:xfrm>
            <a:off x="126205" y="4136230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93CD784-0562-41F7-24EC-35307683F470}"/>
              </a:ext>
            </a:extLst>
          </p:cNvPr>
          <p:cNvSpPr/>
          <p:nvPr userDrawn="1"/>
        </p:nvSpPr>
        <p:spPr>
          <a:xfrm>
            <a:off x="126205" y="46327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CC4503C-51EA-00A1-93E6-B3CAF986BB90}"/>
              </a:ext>
            </a:extLst>
          </p:cNvPr>
          <p:cNvSpPr/>
          <p:nvPr userDrawn="1"/>
        </p:nvSpPr>
        <p:spPr>
          <a:xfrm>
            <a:off x="42861" y="537573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8EF03F-4A43-4DEE-F58F-4C2AF591585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 rot="10800000">
            <a:off x="11909422" y="0"/>
            <a:ext cx="282574" cy="32265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100F9E5-9FCA-3682-BB57-EB2520E95FA4}"/>
              </a:ext>
            </a:extLst>
          </p:cNvPr>
          <p:cNvSpPr/>
          <p:nvPr userDrawn="1"/>
        </p:nvSpPr>
        <p:spPr>
          <a:xfrm rot="10800000">
            <a:off x="11911801" y="664368"/>
            <a:ext cx="83343" cy="8329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9FBCD40-B588-EDB3-511E-5FB77FEA5BCF}"/>
              </a:ext>
            </a:extLst>
          </p:cNvPr>
          <p:cNvSpPr/>
          <p:nvPr userDrawn="1"/>
        </p:nvSpPr>
        <p:spPr>
          <a:xfrm rot="10800000">
            <a:off x="11906245" y="1331119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F4F6B35-49A9-0CB0-702C-D1732F9B5A95}"/>
              </a:ext>
            </a:extLst>
          </p:cNvPr>
          <p:cNvSpPr/>
          <p:nvPr userDrawn="1"/>
        </p:nvSpPr>
        <p:spPr>
          <a:xfrm rot="10800000">
            <a:off x="11909420" y="1907382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D02241C-A5D2-E792-6124-80A434460F58}"/>
              </a:ext>
            </a:extLst>
          </p:cNvPr>
          <p:cNvSpPr/>
          <p:nvPr userDrawn="1"/>
        </p:nvSpPr>
        <p:spPr>
          <a:xfrm rot="10800000">
            <a:off x="11909420" y="24050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35C5327-7BD1-AFD2-6200-8156304C6579}"/>
              </a:ext>
            </a:extLst>
          </p:cNvPr>
          <p:cNvSpPr/>
          <p:nvPr userDrawn="1"/>
        </p:nvSpPr>
        <p:spPr>
          <a:xfrm rot="10800000">
            <a:off x="11906245" y="3145738"/>
            <a:ext cx="86520" cy="13169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F793399-AED6-1166-2C93-13FFD741AD64}"/>
              </a:ext>
            </a:extLst>
          </p:cNvPr>
          <p:cNvSpPr/>
          <p:nvPr userDrawn="1"/>
        </p:nvSpPr>
        <p:spPr>
          <a:xfrm rot="10800000">
            <a:off x="11923708" y="1007268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AEBA6BB-506D-F7B9-D4A1-3CD440FE7C80}"/>
              </a:ext>
            </a:extLst>
          </p:cNvPr>
          <p:cNvSpPr/>
          <p:nvPr userDrawn="1"/>
        </p:nvSpPr>
        <p:spPr>
          <a:xfrm rot="10800000">
            <a:off x="12088013" y="20800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41CDEFE-9A53-BB8E-3693-ED48637177BC}"/>
              </a:ext>
            </a:extLst>
          </p:cNvPr>
          <p:cNvSpPr/>
          <p:nvPr userDrawn="1"/>
        </p:nvSpPr>
        <p:spPr>
          <a:xfrm rot="10800000">
            <a:off x="12088013" y="2658725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867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9F01F-198D-4AAD-B4FB-AD3B44981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8200"/>
            <a:ext cx="9438640" cy="4114800"/>
          </a:xfrm>
        </p:spPr>
        <p:txBody>
          <a:bodyPr anchor="t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BCC2B-311B-4FB6-B3A5-26F68055A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5217160"/>
            <a:ext cx="9438640" cy="802640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9CB73D-2D6B-4FA6-89A4-DCC89F80E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0C188-FF43-44C1-A005-679168D5F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D1188-DA27-47B2-8176-31193EEC4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6349F4-E5D2-A833-CC65-988062FB36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>
            <a:off x="1" y="3631406"/>
            <a:ext cx="282574" cy="322659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4B49837-E5AD-2731-9046-1F62D5D17CBE}"/>
              </a:ext>
            </a:extLst>
          </p:cNvPr>
          <p:cNvSpPr/>
          <p:nvPr userDrawn="1"/>
        </p:nvSpPr>
        <p:spPr>
          <a:xfrm>
            <a:off x="111919" y="3619500"/>
            <a:ext cx="83343" cy="9395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60FDB2A-C364-F36C-65BF-8A8317134F66}"/>
              </a:ext>
            </a:extLst>
          </p:cNvPr>
          <p:cNvSpPr/>
          <p:nvPr userDrawn="1"/>
        </p:nvSpPr>
        <p:spPr>
          <a:xfrm>
            <a:off x="199231" y="39671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42240D-4789-8D85-5956-75C78ADE6614}"/>
              </a:ext>
            </a:extLst>
          </p:cNvPr>
          <p:cNvSpPr/>
          <p:nvPr userDrawn="1"/>
        </p:nvSpPr>
        <p:spPr>
          <a:xfrm>
            <a:off x="195262" y="44624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9E02CE-55BB-25C8-6A08-CDFB6FD63722}"/>
              </a:ext>
            </a:extLst>
          </p:cNvPr>
          <p:cNvSpPr/>
          <p:nvPr userDrawn="1"/>
        </p:nvSpPr>
        <p:spPr>
          <a:xfrm>
            <a:off x="195262" y="49577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CE0CA3A-717C-4DC5-8FA7-4A4C83163854}"/>
              </a:ext>
            </a:extLst>
          </p:cNvPr>
          <p:cNvSpPr/>
          <p:nvPr userDrawn="1"/>
        </p:nvSpPr>
        <p:spPr>
          <a:xfrm>
            <a:off x="195262" y="5948364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3197A42-9F5D-45A6-4B65-A52CA7F7C2AE}"/>
              </a:ext>
            </a:extLst>
          </p:cNvPr>
          <p:cNvSpPr/>
          <p:nvPr userDrawn="1"/>
        </p:nvSpPr>
        <p:spPr>
          <a:xfrm>
            <a:off x="126205" y="4136230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1757C27-B24E-2944-43B7-F33A1F30E013}"/>
              </a:ext>
            </a:extLst>
          </p:cNvPr>
          <p:cNvSpPr/>
          <p:nvPr userDrawn="1"/>
        </p:nvSpPr>
        <p:spPr>
          <a:xfrm>
            <a:off x="126205" y="46327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2C93B89-5A3A-51A6-F559-F09A62282F3B}"/>
              </a:ext>
            </a:extLst>
          </p:cNvPr>
          <p:cNvSpPr/>
          <p:nvPr userDrawn="1"/>
        </p:nvSpPr>
        <p:spPr>
          <a:xfrm>
            <a:off x="42861" y="537573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7DB3471A-3F12-F02C-BDEA-E2F49CE64E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 rot="10800000">
            <a:off x="11909422" y="0"/>
            <a:ext cx="282574" cy="3226593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04D3BAB9-238A-3AFD-B4BB-8956FCF434C9}"/>
              </a:ext>
            </a:extLst>
          </p:cNvPr>
          <p:cNvSpPr/>
          <p:nvPr userDrawn="1"/>
        </p:nvSpPr>
        <p:spPr>
          <a:xfrm rot="10800000">
            <a:off x="11911801" y="664368"/>
            <a:ext cx="83343" cy="8329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33E4FCE-8BAF-4C37-611D-530DDDFBCBA8}"/>
              </a:ext>
            </a:extLst>
          </p:cNvPr>
          <p:cNvSpPr/>
          <p:nvPr userDrawn="1"/>
        </p:nvSpPr>
        <p:spPr>
          <a:xfrm rot="10800000">
            <a:off x="11906245" y="1331119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594D81B-9C03-5364-BC03-C2635947D6DE}"/>
              </a:ext>
            </a:extLst>
          </p:cNvPr>
          <p:cNvSpPr/>
          <p:nvPr userDrawn="1"/>
        </p:nvSpPr>
        <p:spPr>
          <a:xfrm rot="10800000">
            <a:off x="11909420" y="1907382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3667899-F4C1-2A1A-5F89-522575518749}"/>
              </a:ext>
            </a:extLst>
          </p:cNvPr>
          <p:cNvSpPr/>
          <p:nvPr userDrawn="1"/>
        </p:nvSpPr>
        <p:spPr>
          <a:xfrm rot="10800000">
            <a:off x="11909420" y="24050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B1B1E69-535B-0D17-A7CD-27C4101EF151}"/>
              </a:ext>
            </a:extLst>
          </p:cNvPr>
          <p:cNvSpPr/>
          <p:nvPr userDrawn="1"/>
        </p:nvSpPr>
        <p:spPr>
          <a:xfrm rot="10800000">
            <a:off x="11906245" y="3145738"/>
            <a:ext cx="86520" cy="13169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A06A333-1635-19E3-55FE-C7C1CDC17B4D}"/>
              </a:ext>
            </a:extLst>
          </p:cNvPr>
          <p:cNvSpPr/>
          <p:nvPr userDrawn="1"/>
        </p:nvSpPr>
        <p:spPr>
          <a:xfrm rot="10800000">
            <a:off x="11923708" y="1007268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65371C1-2C0F-219B-AFC0-1FFC043C7D40}"/>
              </a:ext>
            </a:extLst>
          </p:cNvPr>
          <p:cNvSpPr/>
          <p:nvPr userDrawn="1"/>
        </p:nvSpPr>
        <p:spPr>
          <a:xfrm rot="10800000">
            <a:off x="12088013" y="20800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D11FC23-6CFD-827D-19C0-147A407DF4C4}"/>
              </a:ext>
            </a:extLst>
          </p:cNvPr>
          <p:cNvSpPr/>
          <p:nvPr userDrawn="1"/>
        </p:nvSpPr>
        <p:spPr>
          <a:xfrm rot="10800000">
            <a:off x="12088013" y="2658725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412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B5A25-7E99-42A8-8D6D-648EFE203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501DC-62B7-42BD-A941-D34E92719C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79"/>
            <a:ext cx="5181600" cy="4165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5C5C1-4FD4-4958-99A0-BDADECA336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11679"/>
            <a:ext cx="5181600" cy="4165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1B234-5D54-44E5-B41D-B205AAF50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67BCDB-6B96-45D6-B5E9-823A96EBD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239C5F-F16F-4AFD-98D1-FA3BB96AF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20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44C1F-0040-4BBF-81A6-FD2E30637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7978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2894A7-1DA1-44C1-8ED0-716279430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824035"/>
            <a:ext cx="4997132" cy="681040"/>
          </a:xfrm>
        </p:spPr>
        <p:txBody>
          <a:bodyPr anchor="b"/>
          <a:lstStyle>
            <a:lvl1pPr marL="0" indent="0">
              <a:buNone/>
              <a:defRPr sz="2400" b="1" i="0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9AB945-31E2-4B60-9076-CBB8F8594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499713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1B3EA-2E84-4B8B-A104-81BD577424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55080" y="1824035"/>
            <a:ext cx="5000308" cy="681040"/>
          </a:xfrm>
        </p:spPr>
        <p:txBody>
          <a:bodyPr anchor="b"/>
          <a:lstStyle>
            <a:lvl1pPr marL="0" indent="0">
              <a:buNone/>
              <a:defRPr sz="2400" b="1" i="0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511AB8-302C-476E-B80A-AA739911E3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55080" y="2505075"/>
            <a:ext cx="500030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B47C29-FE34-4E6E-9921-78C54673A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F6B420-A9CE-4BB6-A653-5C3ABC7D6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1DF8FE-1179-4798-B16D-AF1DFA266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337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66F1A-0A68-4048-808F-CD7A9F3B0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99592"/>
            <a:ext cx="10515600" cy="1573223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ACB3E6-5365-48F5-8D2A-0B002BA35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7D8EE9-4D97-4B2F-8D38-41CB9EE77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2C5952-0A27-4FAB-A3FD-120037876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19EBA7-EBA8-8C3B-74AD-67C6780F4D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>
            <a:off x="1" y="3631406"/>
            <a:ext cx="282574" cy="322659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8123418-62ED-37FD-B97B-454F14A5F5CA}"/>
              </a:ext>
            </a:extLst>
          </p:cNvPr>
          <p:cNvSpPr/>
          <p:nvPr userDrawn="1"/>
        </p:nvSpPr>
        <p:spPr>
          <a:xfrm>
            <a:off x="111919" y="3619500"/>
            <a:ext cx="83343" cy="9395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1F31BD-F1FB-315E-53B6-DDA1FD301111}"/>
              </a:ext>
            </a:extLst>
          </p:cNvPr>
          <p:cNvSpPr/>
          <p:nvPr userDrawn="1"/>
        </p:nvSpPr>
        <p:spPr>
          <a:xfrm>
            <a:off x="199231" y="39671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21A47A-E246-6135-8319-C8155D074A35}"/>
              </a:ext>
            </a:extLst>
          </p:cNvPr>
          <p:cNvSpPr/>
          <p:nvPr userDrawn="1"/>
        </p:nvSpPr>
        <p:spPr>
          <a:xfrm>
            <a:off x="195262" y="44624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35C6616-FCE1-DEFB-0912-F690B2AEDB3F}"/>
              </a:ext>
            </a:extLst>
          </p:cNvPr>
          <p:cNvSpPr/>
          <p:nvPr userDrawn="1"/>
        </p:nvSpPr>
        <p:spPr>
          <a:xfrm>
            <a:off x="195262" y="49577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D20509-8FA1-6450-0E44-6B63EB7DAC93}"/>
              </a:ext>
            </a:extLst>
          </p:cNvPr>
          <p:cNvSpPr/>
          <p:nvPr userDrawn="1"/>
        </p:nvSpPr>
        <p:spPr>
          <a:xfrm>
            <a:off x="195262" y="5948364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46FF09-4604-9BF9-9597-5E87B28CAE0B}"/>
              </a:ext>
            </a:extLst>
          </p:cNvPr>
          <p:cNvSpPr/>
          <p:nvPr userDrawn="1"/>
        </p:nvSpPr>
        <p:spPr>
          <a:xfrm>
            <a:off x="126205" y="4136230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61D5BD5-6E0C-948B-F499-8C710FE5BA4A}"/>
              </a:ext>
            </a:extLst>
          </p:cNvPr>
          <p:cNvSpPr/>
          <p:nvPr userDrawn="1"/>
        </p:nvSpPr>
        <p:spPr>
          <a:xfrm>
            <a:off x="126205" y="46327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C6D9424-A834-3B21-68E3-BF4015C0615E}"/>
              </a:ext>
            </a:extLst>
          </p:cNvPr>
          <p:cNvSpPr/>
          <p:nvPr userDrawn="1"/>
        </p:nvSpPr>
        <p:spPr>
          <a:xfrm>
            <a:off x="42861" y="537573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1034255-EA81-C43F-9FDD-D722C1413B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 rot="10800000">
            <a:off x="11909422" y="0"/>
            <a:ext cx="282574" cy="3226593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16FEECF8-E4D4-3290-2741-4216B2C0B9D5}"/>
              </a:ext>
            </a:extLst>
          </p:cNvPr>
          <p:cNvSpPr/>
          <p:nvPr userDrawn="1"/>
        </p:nvSpPr>
        <p:spPr>
          <a:xfrm rot="10800000">
            <a:off x="11911801" y="664368"/>
            <a:ext cx="83343" cy="8329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8AD66A6-6D53-1109-BAD4-AB9B11DD367D}"/>
              </a:ext>
            </a:extLst>
          </p:cNvPr>
          <p:cNvSpPr/>
          <p:nvPr userDrawn="1"/>
        </p:nvSpPr>
        <p:spPr>
          <a:xfrm rot="10800000">
            <a:off x="11906245" y="1331119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9C726F5-485C-4F53-071F-2DE86FD8C4D0}"/>
              </a:ext>
            </a:extLst>
          </p:cNvPr>
          <p:cNvSpPr/>
          <p:nvPr userDrawn="1"/>
        </p:nvSpPr>
        <p:spPr>
          <a:xfrm rot="10800000">
            <a:off x="11909420" y="1907382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8B58C9E-F9F4-404F-EF19-7E5B45F8DB40}"/>
              </a:ext>
            </a:extLst>
          </p:cNvPr>
          <p:cNvSpPr/>
          <p:nvPr userDrawn="1"/>
        </p:nvSpPr>
        <p:spPr>
          <a:xfrm rot="10800000">
            <a:off x="11909420" y="24050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D732807-2CE6-0A11-6934-33C251140BD8}"/>
              </a:ext>
            </a:extLst>
          </p:cNvPr>
          <p:cNvSpPr/>
          <p:nvPr userDrawn="1"/>
        </p:nvSpPr>
        <p:spPr>
          <a:xfrm rot="10800000">
            <a:off x="11906245" y="3145738"/>
            <a:ext cx="86520" cy="13169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122D8BA-F03A-0DB8-CF0B-D349970E6340}"/>
              </a:ext>
            </a:extLst>
          </p:cNvPr>
          <p:cNvSpPr/>
          <p:nvPr userDrawn="1"/>
        </p:nvSpPr>
        <p:spPr>
          <a:xfrm rot="10800000">
            <a:off x="11923708" y="1007268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8D31B64-F499-C222-1EEE-41483D5827B3}"/>
              </a:ext>
            </a:extLst>
          </p:cNvPr>
          <p:cNvSpPr/>
          <p:nvPr userDrawn="1"/>
        </p:nvSpPr>
        <p:spPr>
          <a:xfrm rot="10800000">
            <a:off x="12088013" y="20800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81CD857-D035-02BC-DAB1-28740C14688A}"/>
              </a:ext>
            </a:extLst>
          </p:cNvPr>
          <p:cNvSpPr/>
          <p:nvPr userDrawn="1"/>
        </p:nvSpPr>
        <p:spPr>
          <a:xfrm rot="10800000">
            <a:off x="12088013" y="2658725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864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D08427-909D-4679-9192-BC99557A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8E39A6-1E09-42B5-85B4-7E8B5AB2A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938940-01DD-4C97-8649-E01C3B0ED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C6ECFA-F8CD-4D78-0558-DDA6D0052C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>
            <a:off x="1" y="3631406"/>
            <a:ext cx="282574" cy="32265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DF9FEDA-34E9-73A8-9AF3-DC0EAAC2061E}"/>
              </a:ext>
            </a:extLst>
          </p:cNvPr>
          <p:cNvSpPr/>
          <p:nvPr userDrawn="1"/>
        </p:nvSpPr>
        <p:spPr>
          <a:xfrm>
            <a:off x="111919" y="3619500"/>
            <a:ext cx="83343" cy="9395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7C9A98F-41F1-3C87-D21C-B699BAACAB34}"/>
              </a:ext>
            </a:extLst>
          </p:cNvPr>
          <p:cNvSpPr/>
          <p:nvPr userDrawn="1"/>
        </p:nvSpPr>
        <p:spPr>
          <a:xfrm>
            <a:off x="199231" y="39671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35920F-B366-B299-4EF5-3FCFA5A27356}"/>
              </a:ext>
            </a:extLst>
          </p:cNvPr>
          <p:cNvSpPr/>
          <p:nvPr userDrawn="1"/>
        </p:nvSpPr>
        <p:spPr>
          <a:xfrm>
            <a:off x="195262" y="44624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460FA6C-3667-B007-A906-E0089D955156}"/>
              </a:ext>
            </a:extLst>
          </p:cNvPr>
          <p:cNvSpPr/>
          <p:nvPr userDrawn="1"/>
        </p:nvSpPr>
        <p:spPr>
          <a:xfrm>
            <a:off x="195262" y="49577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B2747F-705E-31FF-E363-B1B5C081C099}"/>
              </a:ext>
            </a:extLst>
          </p:cNvPr>
          <p:cNvSpPr/>
          <p:nvPr userDrawn="1"/>
        </p:nvSpPr>
        <p:spPr>
          <a:xfrm>
            <a:off x="195262" y="5948364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AD06FF-BDF6-3EA7-5AC0-AC7049679DB8}"/>
              </a:ext>
            </a:extLst>
          </p:cNvPr>
          <p:cNvSpPr/>
          <p:nvPr userDrawn="1"/>
        </p:nvSpPr>
        <p:spPr>
          <a:xfrm>
            <a:off x="126205" y="4136230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B61950-6421-6286-AED7-55525C2C815C}"/>
              </a:ext>
            </a:extLst>
          </p:cNvPr>
          <p:cNvSpPr/>
          <p:nvPr userDrawn="1"/>
        </p:nvSpPr>
        <p:spPr>
          <a:xfrm>
            <a:off x="126205" y="46327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001ECC0-597E-96ED-765E-BE5AF175D66D}"/>
              </a:ext>
            </a:extLst>
          </p:cNvPr>
          <p:cNvSpPr/>
          <p:nvPr userDrawn="1"/>
        </p:nvSpPr>
        <p:spPr>
          <a:xfrm>
            <a:off x="42861" y="537573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255FCDD6-A6B1-DD61-3BDA-E2B85BF66D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 rot="10800000">
            <a:off x="11909422" y="0"/>
            <a:ext cx="282574" cy="3226593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29FE93C9-86CB-3D43-DAE0-46FF1FF11EAB}"/>
              </a:ext>
            </a:extLst>
          </p:cNvPr>
          <p:cNvSpPr/>
          <p:nvPr userDrawn="1"/>
        </p:nvSpPr>
        <p:spPr>
          <a:xfrm rot="10800000">
            <a:off x="11911801" y="664368"/>
            <a:ext cx="83343" cy="8329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38F4DAC-45B1-FA9E-DCF2-161B31ACF2F8}"/>
              </a:ext>
            </a:extLst>
          </p:cNvPr>
          <p:cNvSpPr/>
          <p:nvPr userDrawn="1"/>
        </p:nvSpPr>
        <p:spPr>
          <a:xfrm rot="10800000">
            <a:off x="11906245" y="1331119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E5DC8B5-D46C-C447-F809-41582798F36B}"/>
              </a:ext>
            </a:extLst>
          </p:cNvPr>
          <p:cNvSpPr/>
          <p:nvPr userDrawn="1"/>
        </p:nvSpPr>
        <p:spPr>
          <a:xfrm rot="10800000">
            <a:off x="11909420" y="1907382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30ACF2D-D4BD-8D7E-EBE2-83A9E4C8713B}"/>
              </a:ext>
            </a:extLst>
          </p:cNvPr>
          <p:cNvSpPr/>
          <p:nvPr userDrawn="1"/>
        </p:nvSpPr>
        <p:spPr>
          <a:xfrm rot="10800000">
            <a:off x="11909420" y="24050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9D0595E-7DEC-7132-7B28-80479D5CB7D7}"/>
              </a:ext>
            </a:extLst>
          </p:cNvPr>
          <p:cNvSpPr/>
          <p:nvPr userDrawn="1"/>
        </p:nvSpPr>
        <p:spPr>
          <a:xfrm rot="10800000">
            <a:off x="11906245" y="3145738"/>
            <a:ext cx="86520" cy="13169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F9F3795-9ED9-FFE3-8FB6-5C6326744524}"/>
              </a:ext>
            </a:extLst>
          </p:cNvPr>
          <p:cNvSpPr/>
          <p:nvPr userDrawn="1"/>
        </p:nvSpPr>
        <p:spPr>
          <a:xfrm rot="10800000">
            <a:off x="11923708" y="1007268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4840A8A-094D-5039-DEE9-C47464FFC773}"/>
              </a:ext>
            </a:extLst>
          </p:cNvPr>
          <p:cNvSpPr/>
          <p:nvPr userDrawn="1"/>
        </p:nvSpPr>
        <p:spPr>
          <a:xfrm rot="10800000">
            <a:off x="12088013" y="20800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73D7986-EEFB-E45B-93F6-8FAE24BC7216}"/>
              </a:ext>
            </a:extLst>
          </p:cNvPr>
          <p:cNvSpPr/>
          <p:nvPr userDrawn="1"/>
        </p:nvSpPr>
        <p:spPr>
          <a:xfrm rot="10800000">
            <a:off x="12088013" y="2658725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380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93B3D-D568-40B4-A73A-1C8EA9ABB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691818" cy="17018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86EB3-917A-43B7-85BB-D00B5D2F0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4798" y="987425"/>
            <a:ext cx="5840589" cy="50323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AC029-3BC1-4637-A7F9-BC786DC26A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372360"/>
            <a:ext cx="3691817" cy="349662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0B948-89C5-4AC5-B7A0-17136F5C5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A6C8C5-652F-46CB-BD26-E262B057F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FB50CB-E91F-4B71-81F0-800F2B51A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B69B885-FDB8-4C62-A285-A0CDC49A6B0C}"/>
              </a:ext>
            </a:extLst>
          </p:cNvPr>
          <p:cNvCxnSpPr>
            <a:cxnSpLocks/>
          </p:cNvCxnSpPr>
          <p:nvPr/>
        </p:nvCxnSpPr>
        <p:spPr>
          <a:xfrm>
            <a:off x="502320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A4563C7-ACB4-7603-F89B-4EF2F00A2F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>
            <a:off x="1" y="3631406"/>
            <a:ext cx="282574" cy="322659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0CDC56B-FE8D-2615-2BA3-0096575F5980}"/>
              </a:ext>
            </a:extLst>
          </p:cNvPr>
          <p:cNvSpPr/>
          <p:nvPr userDrawn="1"/>
        </p:nvSpPr>
        <p:spPr>
          <a:xfrm>
            <a:off x="111919" y="3619500"/>
            <a:ext cx="83343" cy="9395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3A6D0E6-84E2-0454-EDBC-8C462B289165}"/>
              </a:ext>
            </a:extLst>
          </p:cNvPr>
          <p:cNvSpPr/>
          <p:nvPr userDrawn="1"/>
        </p:nvSpPr>
        <p:spPr>
          <a:xfrm>
            <a:off x="199231" y="39671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7BF18B7-0577-6896-B105-963274A8382E}"/>
              </a:ext>
            </a:extLst>
          </p:cNvPr>
          <p:cNvSpPr/>
          <p:nvPr userDrawn="1"/>
        </p:nvSpPr>
        <p:spPr>
          <a:xfrm>
            <a:off x="195262" y="44624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0A1296E-3376-DC9F-6012-AE93F3434C35}"/>
              </a:ext>
            </a:extLst>
          </p:cNvPr>
          <p:cNvSpPr/>
          <p:nvPr userDrawn="1"/>
        </p:nvSpPr>
        <p:spPr>
          <a:xfrm>
            <a:off x="195262" y="49577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0B0461-5A43-A419-4EC4-DB9DB2A95C85}"/>
              </a:ext>
            </a:extLst>
          </p:cNvPr>
          <p:cNvSpPr/>
          <p:nvPr userDrawn="1"/>
        </p:nvSpPr>
        <p:spPr>
          <a:xfrm>
            <a:off x="195262" y="5948364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521BB7-9084-AE8E-42ED-0250DDCDB5E4}"/>
              </a:ext>
            </a:extLst>
          </p:cNvPr>
          <p:cNvSpPr/>
          <p:nvPr userDrawn="1"/>
        </p:nvSpPr>
        <p:spPr>
          <a:xfrm>
            <a:off x="126205" y="4136230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FF61B40-6040-2F87-FF8E-6BD64390BFC8}"/>
              </a:ext>
            </a:extLst>
          </p:cNvPr>
          <p:cNvSpPr/>
          <p:nvPr userDrawn="1"/>
        </p:nvSpPr>
        <p:spPr>
          <a:xfrm>
            <a:off x="126205" y="46327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C4B0BD5-C257-6196-90F9-4DFD9E92E587}"/>
              </a:ext>
            </a:extLst>
          </p:cNvPr>
          <p:cNvSpPr/>
          <p:nvPr userDrawn="1"/>
        </p:nvSpPr>
        <p:spPr>
          <a:xfrm>
            <a:off x="42861" y="537573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67DB31E-A38C-2C80-5095-FA405EC5DE0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 rot="10800000">
            <a:off x="11909422" y="0"/>
            <a:ext cx="282574" cy="3226593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DCC5240C-B3FB-CEB0-EBA4-8F31B632D53A}"/>
              </a:ext>
            </a:extLst>
          </p:cNvPr>
          <p:cNvSpPr/>
          <p:nvPr userDrawn="1"/>
        </p:nvSpPr>
        <p:spPr>
          <a:xfrm rot="10800000">
            <a:off x="11911801" y="664368"/>
            <a:ext cx="83343" cy="8329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9AB8BE9-9957-99EB-9594-408FAF2CE0BB}"/>
              </a:ext>
            </a:extLst>
          </p:cNvPr>
          <p:cNvSpPr/>
          <p:nvPr userDrawn="1"/>
        </p:nvSpPr>
        <p:spPr>
          <a:xfrm rot="10800000">
            <a:off x="11906245" y="1331119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F1A5E48-10A3-30F4-8FA4-E065D4821978}"/>
              </a:ext>
            </a:extLst>
          </p:cNvPr>
          <p:cNvSpPr/>
          <p:nvPr userDrawn="1"/>
        </p:nvSpPr>
        <p:spPr>
          <a:xfrm rot="10800000">
            <a:off x="11909420" y="1907382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7EA4589-16D3-AF78-B28F-2BDF0BA5CCB6}"/>
              </a:ext>
            </a:extLst>
          </p:cNvPr>
          <p:cNvSpPr/>
          <p:nvPr userDrawn="1"/>
        </p:nvSpPr>
        <p:spPr>
          <a:xfrm rot="10800000">
            <a:off x="11909420" y="24050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3F8AC7D-50A2-5762-F65D-ED301E996AE1}"/>
              </a:ext>
            </a:extLst>
          </p:cNvPr>
          <p:cNvSpPr/>
          <p:nvPr userDrawn="1"/>
        </p:nvSpPr>
        <p:spPr>
          <a:xfrm rot="10800000">
            <a:off x="11906245" y="3145738"/>
            <a:ext cx="86520" cy="13169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31AE130-DD15-6DF1-50EE-86E13E8FB2BE}"/>
              </a:ext>
            </a:extLst>
          </p:cNvPr>
          <p:cNvSpPr/>
          <p:nvPr userDrawn="1"/>
        </p:nvSpPr>
        <p:spPr>
          <a:xfrm rot="10800000">
            <a:off x="11923708" y="1007268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F6C515F-0D82-3F61-07A4-87065E7E4D9E}"/>
              </a:ext>
            </a:extLst>
          </p:cNvPr>
          <p:cNvSpPr/>
          <p:nvPr userDrawn="1"/>
        </p:nvSpPr>
        <p:spPr>
          <a:xfrm rot="10800000">
            <a:off x="12088013" y="20800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1B1EC5D-64CC-9E84-E65A-21A100A41F45}"/>
              </a:ext>
            </a:extLst>
          </p:cNvPr>
          <p:cNvSpPr/>
          <p:nvPr userDrawn="1"/>
        </p:nvSpPr>
        <p:spPr>
          <a:xfrm rot="10800000">
            <a:off x="12088013" y="2658725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258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F941E-6445-4840-81AE-104EF7A4F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696652" cy="17018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F8B866-E32B-4AE7-AEF3-6974AE3288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86120" y="838200"/>
            <a:ext cx="5603238" cy="5181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2ABB7A-E157-499A-B224-C2313181F5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367280"/>
            <a:ext cx="3696652" cy="35017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77283-E2B8-405E-BB6E-9F121140E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F21F05-EB94-417F-B19B-96FF3D9EC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7C3C7-B6DB-4064-8E66-9FB770C88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E233FA-220A-423F-907E-5F81526A28A0}"/>
              </a:ext>
            </a:extLst>
          </p:cNvPr>
          <p:cNvCxnSpPr>
            <a:cxnSpLocks/>
          </p:cNvCxnSpPr>
          <p:nvPr/>
        </p:nvCxnSpPr>
        <p:spPr>
          <a:xfrm>
            <a:off x="502320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A7755D61-F646-7C58-3A60-744158C9D8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>
            <a:off x="1" y="3631406"/>
            <a:ext cx="282574" cy="322659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69AA815-E8F3-B14E-73F8-FBE91D14CBDD}"/>
              </a:ext>
            </a:extLst>
          </p:cNvPr>
          <p:cNvSpPr/>
          <p:nvPr userDrawn="1"/>
        </p:nvSpPr>
        <p:spPr>
          <a:xfrm>
            <a:off x="111919" y="3619500"/>
            <a:ext cx="83343" cy="9395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3E34394-D395-8B03-901D-63C3E9A03A90}"/>
              </a:ext>
            </a:extLst>
          </p:cNvPr>
          <p:cNvSpPr/>
          <p:nvPr userDrawn="1"/>
        </p:nvSpPr>
        <p:spPr>
          <a:xfrm>
            <a:off x="199231" y="39671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222091-60A2-32A9-6DB4-06F0CC79C91E}"/>
              </a:ext>
            </a:extLst>
          </p:cNvPr>
          <p:cNvSpPr/>
          <p:nvPr userDrawn="1"/>
        </p:nvSpPr>
        <p:spPr>
          <a:xfrm>
            <a:off x="195262" y="44624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2362FB1-58B1-4D6A-F0DB-F35ADCEEAC38}"/>
              </a:ext>
            </a:extLst>
          </p:cNvPr>
          <p:cNvSpPr/>
          <p:nvPr userDrawn="1"/>
        </p:nvSpPr>
        <p:spPr>
          <a:xfrm>
            <a:off x="195262" y="49577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144A03-4892-FC3A-4EF4-2BA1A3C748D6}"/>
              </a:ext>
            </a:extLst>
          </p:cNvPr>
          <p:cNvSpPr/>
          <p:nvPr userDrawn="1"/>
        </p:nvSpPr>
        <p:spPr>
          <a:xfrm>
            <a:off x="195262" y="5948364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43A6607-3858-EBEC-A67F-7F230D004266}"/>
              </a:ext>
            </a:extLst>
          </p:cNvPr>
          <p:cNvSpPr/>
          <p:nvPr userDrawn="1"/>
        </p:nvSpPr>
        <p:spPr>
          <a:xfrm>
            <a:off x="126205" y="4136230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AE0F05C-0E25-4694-8686-7DAD4EC8EF12}"/>
              </a:ext>
            </a:extLst>
          </p:cNvPr>
          <p:cNvSpPr/>
          <p:nvPr userDrawn="1"/>
        </p:nvSpPr>
        <p:spPr>
          <a:xfrm>
            <a:off x="126205" y="46327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4FF0441-1AD5-37CE-EA6C-5CA70FAD1428}"/>
              </a:ext>
            </a:extLst>
          </p:cNvPr>
          <p:cNvSpPr/>
          <p:nvPr userDrawn="1"/>
        </p:nvSpPr>
        <p:spPr>
          <a:xfrm>
            <a:off x="42861" y="537573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93DB5F18-DBA4-DB7D-292E-C68022AF244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 rot="10800000">
            <a:off x="11909422" y="0"/>
            <a:ext cx="282574" cy="3226593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EB24A544-BBB9-EEDA-874A-067882C0D5C7}"/>
              </a:ext>
            </a:extLst>
          </p:cNvPr>
          <p:cNvSpPr/>
          <p:nvPr userDrawn="1"/>
        </p:nvSpPr>
        <p:spPr>
          <a:xfrm rot="10800000">
            <a:off x="11911801" y="664368"/>
            <a:ext cx="83343" cy="8329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602F4D1-830F-31F8-09AB-6B21F84F4D7C}"/>
              </a:ext>
            </a:extLst>
          </p:cNvPr>
          <p:cNvSpPr/>
          <p:nvPr userDrawn="1"/>
        </p:nvSpPr>
        <p:spPr>
          <a:xfrm rot="10800000">
            <a:off x="11906245" y="1331119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B824CEC-539A-9CCD-7123-4C688FC58207}"/>
              </a:ext>
            </a:extLst>
          </p:cNvPr>
          <p:cNvSpPr/>
          <p:nvPr userDrawn="1"/>
        </p:nvSpPr>
        <p:spPr>
          <a:xfrm rot="10800000">
            <a:off x="11909420" y="1907382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EB95E49-1785-07F0-4CAD-99A157390527}"/>
              </a:ext>
            </a:extLst>
          </p:cNvPr>
          <p:cNvSpPr/>
          <p:nvPr userDrawn="1"/>
        </p:nvSpPr>
        <p:spPr>
          <a:xfrm rot="10800000">
            <a:off x="11909420" y="24050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5AB224A-8D11-5858-50E6-D2E18EF7B0D6}"/>
              </a:ext>
            </a:extLst>
          </p:cNvPr>
          <p:cNvSpPr/>
          <p:nvPr userDrawn="1"/>
        </p:nvSpPr>
        <p:spPr>
          <a:xfrm rot="10800000">
            <a:off x="11906245" y="3145738"/>
            <a:ext cx="86520" cy="13169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EF7371E-287F-EB8C-FF47-01EB2E229C4D}"/>
              </a:ext>
            </a:extLst>
          </p:cNvPr>
          <p:cNvSpPr/>
          <p:nvPr userDrawn="1"/>
        </p:nvSpPr>
        <p:spPr>
          <a:xfrm rot="10800000">
            <a:off x="11923708" y="1007268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C4904EF-7BF8-F89D-3371-B12F1B9CF932}"/>
              </a:ext>
            </a:extLst>
          </p:cNvPr>
          <p:cNvSpPr/>
          <p:nvPr userDrawn="1"/>
        </p:nvSpPr>
        <p:spPr>
          <a:xfrm rot="10800000">
            <a:off x="12088013" y="20800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BFE1CBE-905B-950C-9B12-0277D4E19328}"/>
              </a:ext>
            </a:extLst>
          </p:cNvPr>
          <p:cNvSpPr/>
          <p:nvPr userDrawn="1"/>
        </p:nvSpPr>
        <p:spPr>
          <a:xfrm rot="10800000">
            <a:off x="12088013" y="2658725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873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88EBDF5-EE13-5C50-A21B-49E1E59EA4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>
            <a:off x="1" y="3631406"/>
            <a:ext cx="282574" cy="3226593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476A66-BE83-43F9-A28B-02DF7879A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990"/>
            <a:ext cx="10515600" cy="111681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76E94-F276-4F0F-8DD9-B1F8A3198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61469"/>
            <a:ext cx="10515600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D964E-3A2E-4DB9-B96A-EDE144A47B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25981" y="4687095"/>
            <a:ext cx="270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OCR A Extended" panose="02010509020102010303" pitchFamily="50" charset="0"/>
              </a:defRPr>
            </a:lvl1pPr>
          </a:lstStyle>
          <a:p>
            <a:fld id="{F6CCBF3A-D7FB-4B97-8FD5-6FFB20CB1E84}" type="datetimeFigureOut">
              <a:rPr lang="en-US" smtClean="0"/>
              <a:pPr/>
              <a:t>4/26/2023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CB382-EE11-430D-941A-DB76EEB7F2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131161" y="1592957"/>
            <a:ext cx="29735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 b="0">
                <a:solidFill>
                  <a:schemeClr val="bg1"/>
                </a:solidFill>
                <a:latin typeface="OCR A Extended" panose="02010509020102010303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562FE-ACD1-43F2-A3DE-5B11E10B7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OCR A Extended" panose="02010509020102010303" pitchFamily="50" charset="0"/>
              </a:defRPr>
            </a:lvl1pPr>
          </a:lstStyle>
          <a:p>
            <a:fld id="{3109D357-8067-4A1F-97B2-93C5160B78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2C1888-CDF4-2486-B703-2FAC21F24A4F}"/>
              </a:ext>
            </a:extLst>
          </p:cNvPr>
          <p:cNvSpPr/>
          <p:nvPr userDrawn="1"/>
        </p:nvSpPr>
        <p:spPr>
          <a:xfrm>
            <a:off x="111919" y="3619500"/>
            <a:ext cx="83343" cy="9395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B4B6B6-16C8-F85C-C5EA-8D3567B9B324}"/>
              </a:ext>
            </a:extLst>
          </p:cNvPr>
          <p:cNvSpPr/>
          <p:nvPr userDrawn="1"/>
        </p:nvSpPr>
        <p:spPr>
          <a:xfrm>
            <a:off x="199231" y="39671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E94057-4564-B7E2-DB25-18C5A112890F}"/>
              </a:ext>
            </a:extLst>
          </p:cNvPr>
          <p:cNvSpPr/>
          <p:nvPr userDrawn="1"/>
        </p:nvSpPr>
        <p:spPr>
          <a:xfrm>
            <a:off x="195262" y="44624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498519-718E-DAEA-C869-7F294BB14B4F}"/>
              </a:ext>
            </a:extLst>
          </p:cNvPr>
          <p:cNvSpPr/>
          <p:nvPr userDrawn="1"/>
        </p:nvSpPr>
        <p:spPr>
          <a:xfrm>
            <a:off x="195262" y="49577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4024AB2-E9B4-94BC-4E95-9E38FEF140F2}"/>
              </a:ext>
            </a:extLst>
          </p:cNvPr>
          <p:cNvSpPr/>
          <p:nvPr userDrawn="1"/>
        </p:nvSpPr>
        <p:spPr>
          <a:xfrm>
            <a:off x="195262" y="5948364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51618DE-1C08-C9E3-E7C7-C04904333E52}"/>
              </a:ext>
            </a:extLst>
          </p:cNvPr>
          <p:cNvSpPr/>
          <p:nvPr userDrawn="1"/>
        </p:nvSpPr>
        <p:spPr>
          <a:xfrm>
            <a:off x="126205" y="4136230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0B87A62-2F81-BFEF-877D-13138087853F}"/>
              </a:ext>
            </a:extLst>
          </p:cNvPr>
          <p:cNvSpPr/>
          <p:nvPr userDrawn="1"/>
        </p:nvSpPr>
        <p:spPr>
          <a:xfrm>
            <a:off x="126205" y="46327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D1F591A-38BF-07AB-A13F-27A21B23B2BD}"/>
              </a:ext>
            </a:extLst>
          </p:cNvPr>
          <p:cNvSpPr/>
          <p:nvPr userDrawn="1"/>
        </p:nvSpPr>
        <p:spPr>
          <a:xfrm>
            <a:off x="42861" y="537573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807F461-7388-4C49-6B4B-6C9CE8C1B9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951" r="97682"/>
          <a:stretch/>
        </p:blipFill>
        <p:spPr>
          <a:xfrm rot="10800000">
            <a:off x="11909422" y="0"/>
            <a:ext cx="282574" cy="3226593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3D95150-B9A3-72A7-2AF9-8B8FA0DAE717}"/>
              </a:ext>
            </a:extLst>
          </p:cNvPr>
          <p:cNvSpPr/>
          <p:nvPr userDrawn="1"/>
        </p:nvSpPr>
        <p:spPr>
          <a:xfrm rot="10800000">
            <a:off x="11911801" y="664368"/>
            <a:ext cx="83343" cy="83297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0D36019-7226-EF56-4845-B19E254E6689}"/>
              </a:ext>
            </a:extLst>
          </p:cNvPr>
          <p:cNvSpPr/>
          <p:nvPr userDrawn="1"/>
        </p:nvSpPr>
        <p:spPr>
          <a:xfrm rot="10800000">
            <a:off x="11906245" y="1331119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FB748DF-5D97-B1A9-D5CC-14C39E775BB4}"/>
              </a:ext>
            </a:extLst>
          </p:cNvPr>
          <p:cNvSpPr/>
          <p:nvPr userDrawn="1"/>
        </p:nvSpPr>
        <p:spPr>
          <a:xfrm rot="10800000">
            <a:off x="11909420" y="1907382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D525BA7-8B36-3AC0-3B3F-40B3F10A5B89}"/>
              </a:ext>
            </a:extLst>
          </p:cNvPr>
          <p:cNvSpPr/>
          <p:nvPr userDrawn="1"/>
        </p:nvSpPr>
        <p:spPr>
          <a:xfrm rot="10800000">
            <a:off x="11909420" y="2405063"/>
            <a:ext cx="83343" cy="7609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A0D7B8C-8A32-5645-5D0C-6EAD52C8DFCB}"/>
              </a:ext>
            </a:extLst>
          </p:cNvPr>
          <p:cNvSpPr/>
          <p:nvPr userDrawn="1"/>
        </p:nvSpPr>
        <p:spPr>
          <a:xfrm rot="10800000">
            <a:off x="11906245" y="3145738"/>
            <a:ext cx="86520" cy="13169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8B474E2-9D66-DC9B-C4E1-81E64CE1D1A3}"/>
              </a:ext>
            </a:extLst>
          </p:cNvPr>
          <p:cNvSpPr/>
          <p:nvPr userDrawn="1"/>
        </p:nvSpPr>
        <p:spPr>
          <a:xfrm rot="10800000">
            <a:off x="11923708" y="1007268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39EF020-9600-EFA4-5D4D-5A448A6D1226}"/>
              </a:ext>
            </a:extLst>
          </p:cNvPr>
          <p:cNvSpPr/>
          <p:nvPr userDrawn="1"/>
        </p:nvSpPr>
        <p:spPr>
          <a:xfrm rot="10800000">
            <a:off x="12088013" y="2080081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142229B-E12B-CF07-CD1E-6949FFD4EFED}"/>
              </a:ext>
            </a:extLst>
          </p:cNvPr>
          <p:cNvSpPr/>
          <p:nvPr userDrawn="1"/>
        </p:nvSpPr>
        <p:spPr>
          <a:xfrm rot="10800000">
            <a:off x="12088013" y="2658725"/>
            <a:ext cx="60721" cy="64249"/>
          </a:xfrm>
          <a:prstGeom prst="rect">
            <a:avLst/>
          </a:prstGeom>
          <a:solidFill>
            <a:srgbClr val="95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766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68" r:id="rId6"/>
    <p:sldLayoutId id="2147483764" r:id="rId7"/>
    <p:sldLayoutId id="2147483765" r:id="rId8"/>
    <p:sldLayoutId id="2147483766" r:id="rId9"/>
    <p:sldLayoutId id="2147483767" r:id="rId10"/>
    <p:sldLayoutId id="214748376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6600" b="1" kern="1200">
          <a:solidFill>
            <a:schemeClr val="bg1"/>
          </a:solidFill>
          <a:latin typeface="Microsoft Himalaya" panose="01010100010101010101" pitchFamily="2" charset="0"/>
          <a:ea typeface="Microsoft Himalaya" panose="01010100010101010101" pitchFamily="2" charset="0"/>
          <a:cs typeface="Microsoft Himalaya" panose="01010100010101010101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3600" b="1" i="0" kern="1200">
          <a:solidFill>
            <a:schemeClr val="bg1"/>
          </a:solidFill>
          <a:latin typeface="Microsoft Himalaya" panose="01010100010101010101" pitchFamily="2" charset="0"/>
          <a:ea typeface="Microsoft Himalaya" panose="01010100010101010101" pitchFamily="2" charset="0"/>
          <a:cs typeface="Microsoft Himalaya" panose="01010100010101010101" pitchFamily="2" charset="0"/>
        </a:defRPr>
      </a:lvl1pPr>
      <a:lvl2pPr marL="50292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Goudy Old Style" panose="02020502050305020303" pitchFamily="18" charset="0"/>
        <a:buChar char="–"/>
        <a:defRPr sz="3200" b="0" i="0" kern="1200">
          <a:solidFill>
            <a:schemeClr val="bg1"/>
          </a:solidFill>
          <a:latin typeface="Microsoft Himalaya" panose="01010100010101010101" pitchFamily="2" charset="0"/>
          <a:ea typeface="Microsoft Himalaya" panose="01010100010101010101" pitchFamily="2" charset="0"/>
          <a:cs typeface="Microsoft Himalaya" panose="01010100010101010101" pitchFamily="2" charset="0"/>
        </a:defRPr>
      </a:lvl2pPr>
      <a:lvl3pPr marL="82296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Microsoft Himalaya" panose="01010100010101010101" pitchFamily="2" charset="0"/>
          <a:ea typeface="Microsoft Himalaya" panose="01010100010101010101" pitchFamily="2" charset="0"/>
          <a:cs typeface="Microsoft Himalaya" panose="01010100010101010101" pitchFamily="2" charset="0"/>
        </a:defRPr>
      </a:lvl3pPr>
      <a:lvl4pPr marL="109728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Goudy Old Style" panose="02020502050305020303" pitchFamily="18" charset="0"/>
        <a:buChar char="–"/>
        <a:defRPr sz="2400" b="0" i="0" kern="1200">
          <a:solidFill>
            <a:schemeClr val="bg1"/>
          </a:solidFill>
          <a:latin typeface="Microsoft Himalaya" panose="01010100010101010101" pitchFamily="2" charset="0"/>
          <a:ea typeface="Microsoft Himalaya" panose="01010100010101010101" pitchFamily="2" charset="0"/>
          <a:cs typeface="Microsoft Himalaya" panose="01010100010101010101" pitchFamily="2" charset="0"/>
        </a:defRPr>
      </a:lvl4pPr>
      <a:lvl5pPr marL="13716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Microsoft Himalaya" panose="01010100010101010101" pitchFamily="2" charset="0"/>
          <a:ea typeface="Microsoft Himalaya" panose="01010100010101010101" pitchFamily="2" charset="0"/>
          <a:cs typeface="Microsoft Himalaya" panose="01010100010101010101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vanabren@ut.utm.edu" TargetMode="External"/><Relationship Id="rId2" Type="http://schemas.openxmlformats.org/officeDocument/2006/relationships/hyperlink" Target="https://github.com/JheKWall/CYBERNUK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jhekwall@ut.utm.edu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FFF12587-383D-AB88-9D22-39DC3487E02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6F35FC-EE35-6C40-02CC-76DD9DCFA2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A8C7EA2-5091-395F-4DAF-6CF57F52D6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69659D6-A71F-8945-EF0C-A332D5DE13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78A3539-1DFA-E236-536F-F139F652E0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8D25A89-E3EA-1F17-52FD-28E414C317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279CFB-6B19-C249-10D3-8A737E5F4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175500"/>
            <a:ext cx="12191999" cy="1008822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OCR A Extended" panose="02010509020102010303" pitchFamily="50" charset="0"/>
              </a:rPr>
              <a:t>CYBERNUKE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E74448C1-D4F9-7CFE-C1A0-C45D2C025FA9}"/>
              </a:ext>
            </a:extLst>
          </p:cNvPr>
          <p:cNvSpPr txBox="1">
            <a:spLocks/>
          </p:cNvSpPr>
          <p:nvPr/>
        </p:nvSpPr>
        <p:spPr>
          <a:xfrm>
            <a:off x="0" y="5184322"/>
            <a:ext cx="12192000" cy="139056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Char char="•"/>
              <a:defRPr sz="3200" b="0" kern="120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defRPr>
            </a:lvl1pPr>
            <a:lvl2pPr marL="50292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80000"/>
              <a:buFont typeface="Goudy Old Style" panose="02020502050305020303" pitchFamily="18" charset="0"/>
              <a:buChar char="–"/>
              <a:defRPr sz="2800" b="0" i="1" kern="120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defRPr>
            </a:lvl2pPr>
            <a:lvl3pPr marL="82296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2400" b="0" kern="120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defRPr>
            </a:lvl3pPr>
            <a:lvl4pPr marL="109728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80000"/>
              <a:buFont typeface="Goudy Old Style" panose="02020502050305020303" pitchFamily="18" charset="0"/>
              <a:buChar char="–"/>
              <a:defRPr sz="2000" b="0" i="1" kern="120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defRPr>
            </a:lvl4pPr>
            <a:lvl5pPr marL="13716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2000" b="0" kern="120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>
                <a:latin typeface="OCR A Extended" panose="02010509020102010303" pitchFamily="50" charset="0"/>
              </a:rPr>
              <a:t>CSCI352 PROJECT</a:t>
            </a:r>
          </a:p>
          <a:p>
            <a:pPr marL="0" indent="0" algn="ctr">
              <a:buNone/>
            </a:pPr>
            <a:r>
              <a:rPr lang="en-US" sz="2800" dirty="0">
                <a:latin typeface="OCR A Extended" panose="02010509020102010303" pitchFamily="50" charset="0"/>
              </a:rPr>
              <a:t>BY KENNETH W. + VANCE B.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2BBAD48-723D-46EE-9C43-BDCEA170B2BE}"/>
              </a:ext>
            </a:extLst>
          </p:cNvPr>
          <p:cNvSpPr/>
          <p:nvPr/>
        </p:nvSpPr>
        <p:spPr>
          <a:xfrm>
            <a:off x="-1" y="4631473"/>
            <a:ext cx="3543300" cy="9687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2D9E149-46CB-3D67-BD4F-0E00860EBA6C}"/>
              </a:ext>
            </a:extLst>
          </p:cNvPr>
          <p:cNvSpPr/>
          <p:nvPr/>
        </p:nvSpPr>
        <p:spPr>
          <a:xfrm>
            <a:off x="8648703" y="4631473"/>
            <a:ext cx="3543300" cy="9687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975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46C83-1CF3-6B80-7B88-6BE5074FC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84990"/>
            <a:ext cx="12192000" cy="1116811"/>
          </a:xfrm>
        </p:spPr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69A3E-55FB-5C99-F4A1-45BE2F891D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1469"/>
            <a:ext cx="10515600" cy="479653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Our </a:t>
            </a:r>
            <a:r>
              <a:rPr lang="en-US"/>
              <a:t>Repo:</a:t>
            </a:r>
            <a:endParaRPr lang="en-US" dirty="0"/>
          </a:p>
          <a:p>
            <a:pPr marL="0" indent="0" algn="ctr">
              <a:buNone/>
            </a:pPr>
            <a:r>
              <a:rPr lang="en-US" b="0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https://github.com/JheKWall/CYBERNUKE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Vance B: </a:t>
            </a:r>
          </a:p>
          <a:p>
            <a:pPr marL="0" indent="0" algn="ctr">
              <a:buNone/>
            </a:pPr>
            <a:r>
              <a:rPr lang="en-US" b="0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vanabren@ut.utm.edu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Kenneth W: </a:t>
            </a:r>
          </a:p>
          <a:p>
            <a:pPr marL="0" indent="0" algn="ctr">
              <a:buNone/>
            </a:pPr>
            <a:r>
              <a:rPr lang="en-US" b="0" dirty="0">
                <a:solidFill>
                  <a:srgbClr val="FF00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jhekwall@ut.utm.edu</a:t>
            </a:r>
            <a:endParaRPr lang="en-US" b="0" dirty="0">
              <a:solidFill>
                <a:srgbClr val="FF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18569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accel="5000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animScale>
                                      <p:cBhvr>
                                        <p:cTn id="6" dur="60000" fill="hold"/>
                                        <p:tgtEl>
                                          <p:spTgt spid="2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E1590-537D-BDBC-D822-2D41F00B5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D882A-3667-D8B3-BAC6-54ACC3373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What is </a:t>
            </a:r>
            <a:r>
              <a:rPr lang="en-US" b="1" dirty="0">
                <a:solidFill>
                  <a:srgbClr val="FF0000"/>
                </a:solidFill>
              </a:rPr>
              <a:t>CYBERNUKE</a:t>
            </a:r>
            <a:r>
              <a:rPr lang="en-US" b="1" dirty="0"/>
              <a:t>?</a:t>
            </a:r>
          </a:p>
          <a:p>
            <a:pPr lvl="1"/>
            <a:r>
              <a:rPr lang="en-US" i="0" dirty="0">
                <a:solidFill>
                  <a:srgbClr val="FF0000"/>
                </a:solidFill>
              </a:rPr>
              <a:t>CYBERNUKE </a:t>
            </a:r>
            <a:r>
              <a:rPr lang="en-US" i="0" dirty="0"/>
              <a:t>is a post-apocalyptic cyberpunk roguelite game written in C# WPF.</a:t>
            </a:r>
            <a:endParaRPr lang="en-US" sz="3600" i="0" dirty="0"/>
          </a:p>
          <a:p>
            <a:r>
              <a:rPr lang="en-US" b="1" dirty="0"/>
              <a:t>Why did we do this project?</a:t>
            </a:r>
          </a:p>
          <a:p>
            <a:pPr lvl="1"/>
            <a:r>
              <a:rPr lang="en-US" i="0" dirty="0"/>
              <a:t>We thought making games would be fun :(</a:t>
            </a:r>
          </a:p>
          <a:p>
            <a:r>
              <a:rPr lang="en-US" b="1" dirty="0"/>
              <a:t>What do you need to know about this project?</a:t>
            </a:r>
          </a:p>
          <a:p>
            <a:pPr lvl="1"/>
            <a:r>
              <a:rPr lang="en-US" i="0" dirty="0"/>
              <a:t>Games in WPF are hard!</a:t>
            </a:r>
          </a:p>
        </p:txBody>
      </p:sp>
    </p:spTree>
    <p:extLst>
      <p:ext uri="{BB962C8B-B14F-4D97-AF65-F5344CB8AC3E}">
        <p14:creationId xmlns:p14="http://schemas.microsoft.com/office/powerpoint/2010/main" val="189726094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EBDA3-98D0-FAFF-164D-9560436D7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316C3-2E6F-33F9-58A5-C93B1D80B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1469"/>
            <a:ext cx="10515600" cy="4796531"/>
          </a:xfrm>
        </p:spPr>
        <p:txBody>
          <a:bodyPr>
            <a:normAutofit/>
          </a:bodyPr>
          <a:lstStyle/>
          <a:p>
            <a:r>
              <a:rPr lang="en-US" b="1" dirty="0"/>
              <a:t>How did we do it?</a:t>
            </a:r>
          </a:p>
          <a:p>
            <a:pPr lvl="1"/>
            <a:r>
              <a:rPr lang="en-US" dirty="0"/>
              <a:t>We st</a:t>
            </a:r>
            <a:r>
              <a:rPr lang="en-US" i="0" dirty="0"/>
              <a:t>arted with MVVM implementation (</a:t>
            </a:r>
            <a:r>
              <a:rPr lang="en-US" b="1" i="0" u="sng" dirty="0"/>
              <a:t>Observer variant</a:t>
            </a:r>
            <a:r>
              <a:rPr lang="en-US" i="0" dirty="0"/>
              <a:t>)</a:t>
            </a:r>
          </a:p>
          <a:p>
            <a:pPr lvl="1"/>
            <a:r>
              <a:rPr lang="en-US" i="0" dirty="0"/>
              <a:t>Added each view starting with the Main Menu</a:t>
            </a:r>
          </a:p>
          <a:p>
            <a:pPr lvl="1"/>
            <a:r>
              <a:rPr lang="en-US" dirty="0"/>
              <a:t>Added the Combat Menu </a:t>
            </a:r>
          </a:p>
          <a:p>
            <a:pPr lvl="1"/>
            <a:r>
              <a:rPr lang="en-US" i="0" dirty="0"/>
              <a:t>Added the Overworld and Town Menus</a:t>
            </a:r>
            <a:endParaRPr lang="en-US" dirty="0"/>
          </a:p>
          <a:p>
            <a:pPr lvl="1"/>
            <a:r>
              <a:rPr lang="en-US" i="0" dirty="0"/>
              <a:t>Added the Pause Menu using a </a:t>
            </a:r>
            <a:r>
              <a:rPr lang="en-US" b="1" i="0" u="sng" dirty="0"/>
              <a:t>Decorator</a:t>
            </a:r>
            <a:r>
              <a:rPr lang="en-US" i="0" dirty="0"/>
              <a:t> to put it onto the Overworld Menu</a:t>
            </a:r>
          </a:p>
        </p:txBody>
      </p:sp>
    </p:spTree>
    <p:extLst>
      <p:ext uri="{BB962C8B-B14F-4D97-AF65-F5344CB8AC3E}">
        <p14:creationId xmlns:p14="http://schemas.microsoft.com/office/powerpoint/2010/main" val="132889814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EBDA3-98D0-FAFF-164D-9560436D7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316C3-2E6F-33F9-58A5-C93B1D80B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Special libraries/drivers?</a:t>
            </a:r>
          </a:p>
          <a:p>
            <a:pPr lvl="1"/>
            <a:r>
              <a:rPr lang="en-US" dirty="0"/>
              <a:t>We considered external libraries for audio implementation but scrapped the idea.</a:t>
            </a:r>
          </a:p>
          <a:p>
            <a:r>
              <a:rPr lang="en-US" dirty="0"/>
              <a:t>Design Patterns used:</a:t>
            </a:r>
          </a:p>
          <a:p>
            <a:pPr lvl="1"/>
            <a:r>
              <a:rPr lang="en-US" sz="3600" dirty="0"/>
              <a:t>MVVM (Observer variant): View &amp; Menu switching</a:t>
            </a:r>
          </a:p>
          <a:p>
            <a:pPr lvl="1"/>
            <a:r>
              <a:rPr lang="en-US" sz="3600" dirty="0"/>
              <a:t>Decorator: Pause Menu implementation over the Overworld view</a:t>
            </a:r>
          </a:p>
        </p:txBody>
      </p:sp>
    </p:spTree>
    <p:extLst>
      <p:ext uri="{BB962C8B-B14F-4D97-AF65-F5344CB8AC3E}">
        <p14:creationId xmlns:p14="http://schemas.microsoft.com/office/powerpoint/2010/main" val="141945971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63A24-E671-BA88-781B-60D34AE10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73868"/>
            <a:ext cx="10515600" cy="1116811"/>
          </a:xfrm>
        </p:spPr>
        <p:txBody>
          <a:bodyPr/>
          <a:lstStyle/>
          <a:p>
            <a:r>
              <a:rPr lang="en-US" dirty="0"/>
              <a:t>(UML with MVVM Pattern)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3C9EBE-892A-15D1-D352-F5EDE6737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669145"/>
            <a:ext cx="6033844" cy="3968496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40D7ECB6-06EC-AC73-70E1-15D56DECCD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272" y="3198270"/>
            <a:ext cx="8420728" cy="36597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04D265-D52C-E744-EDE7-AE389E7B1B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8156" y="669145"/>
            <a:ext cx="6033844" cy="252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24711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63A24-E671-BA88-781B-60D34AE10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082143" cy="2971800"/>
          </a:xfrm>
        </p:spPr>
        <p:txBody>
          <a:bodyPr/>
          <a:lstStyle/>
          <a:p>
            <a:r>
              <a:rPr lang="en-US" dirty="0"/>
              <a:t>Decorator Pattern</a:t>
            </a:r>
          </a:p>
        </p:txBody>
      </p:sp>
      <p:pic>
        <p:nvPicPr>
          <p:cNvPr id="5" name="Picture 4" descr="Text">
            <a:extLst>
              <a:ext uri="{FF2B5EF4-FFF2-40B4-BE49-F238E27FC236}">
                <a16:creationId xmlns:a16="http://schemas.microsoft.com/office/drawing/2014/main" id="{4441869D-0902-8458-6726-0BD71FE6FF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386" y="0"/>
            <a:ext cx="2641000" cy="685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23892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14" descr="A picture containing text, screenshot, receipt&#10;&#10;Description automatically generated">
            <a:extLst>
              <a:ext uri="{FF2B5EF4-FFF2-40B4-BE49-F238E27FC236}">
                <a16:creationId xmlns:a16="http://schemas.microsoft.com/office/drawing/2014/main" id="{2662764D-4779-DD64-2991-2F3D6124D5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F99382-1CAE-7DE9-7B0D-8A18F2C7F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150" y="-512063"/>
            <a:ext cx="5276850" cy="161925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Our beautiful UML</a:t>
            </a:r>
          </a:p>
        </p:txBody>
      </p:sp>
    </p:spTree>
    <p:extLst>
      <p:ext uri="{BB962C8B-B14F-4D97-AF65-F5344CB8AC3E}">
        <p14:creationId xmlns:p14="http://schemas.microsoft.com/office/powerpoint/2010/main" val="180213177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C21A5-A157-B746-DCD3-E4AD6CCA6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4278D-4FF5-D4C7-C36A-3CD3C103A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Current features:</a:t>
            </a:r>
          </a:p>
          <a:p>
            <a:pPr lvl="1"/>
            <a:r>
              <a:rPr lang="en-US" dirty="0"/>
              <a:t>Main Menu: Start Demo, Options, Exit Game</a:t>
            </a:r>
          </a:p>
          <a:p>
            <a:pPr lvl="1"/>
            <a:r>
              <a:rPr lang="en-US" dirty="0"/>
              <a:t>Overworld Menu: Movement, Pause Menu, Map Interaction</a:t>
            </a:r>
          </a:p>
          <a:p>
            <a:pPr lvl="1"/>
            <a:r>
              <a:rPr lang="en-US" dirty="0"/>
              <a:t>Pause Menu: View Characters, Equip Items</a:t>
            </a:r>
          </a:p>
          <a:p>
            <a:pPr lvl="1"/>
            <a:r>
              <a:rPr lang="en-US" dirty="0"/>
              <a:t>Combat Menu: Fight, Wait, Escape</a:t>
            </a:r>
          </a:p>
          <a:p>
            <a:pPr lvl="1"/>
            <a:r>
              <a:rPr lang="en-US" dirty="0"/>
              <a:t>Town Menu: Talk to NPCs or Leave</a:t>
            </a:r>
          </a:p>
        </p:txBody>
      </p:sp>
    </p:spTree>
    <p:extLst>
      <p:ext uri="{BB962C8B-B14F-4D97-AF65-F5344CB8AC3E}">
        <p14:creationId xmlns:p14="http://schemas.microsoft.com/office/powerpoint/2010/main" val="175145657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646D3-F7CA-D763-EFCC-4883EA6E9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15789-4D12-1E16-55FE-012183B9DA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1469"/>
            <a:ext cx="10515600" cy="4796531"/>
          </a:xfrm>
        </p:spPr>
        <p:txBody>
          <a:bodyPr/>
          <a:lstStyle/>
          <a:p>
            <a:r>
              <a:rPr lang="en-US" dirty="0"/>
              <a:t>Where are you going to go next?</a:t>
            </a:r>
          </a:p>
          <a:p>
            <a:pPr lvl="1"/>
            <a:r>
              <a:rPr lang="en-US" dirty="0"/>
              <a:t>Music and Sound effects</a:t>
            </a:r>
          </a:p>
          <a:p>
            <a:pPr lvl="1"/>
            <a:r>
              <a:rPr lang="en-US" dirty="0"/>
              <a:t>Animations and Smoother Transitions</a:t>
            </a:r>
          </a:p>
          <a:p>
            <a:pPr lvl="1"/>
            <a:r>
              <a:rPr lang="en-US" dirty="0"/>
              <a:t>UI Polishing</a:t>
            </a:r>
          </a:p>
          <a:p>
            <a:pPr lvl="1"/>
            <a:r>
              <a:rPr lang="en-US" dirty="0"/>
              <a:t>Leveling System</a:t>
            </a:r>
          </a:p>
          <a:p>
            <a:pPr lvl="1"/>
            <a:r>
              <a:rPr lang="en-US" dirty="0"/>
              <a:t>Resistances</a:t>
            </a:r>
          </a:p>
          <a:p>
            <a:pPr lvl="1"/>
            <a:r>
              <a:rPr lang="en-US" dirty="0"/>
              <a:t>Actual Story</a:t>
            </a:r>
          </a:p>
        </p:txBody>
      </p:sp>
    </p:spTree>
    <p:extLst>
      <p:ext uri="{BB962C8B-B14F-4D97-AF65-F5344CB8AC3E}">
        <p14:creationId xmlns:p14="http://schemas.microsoft.com/office/powerpoint/2010/main" val="130751117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ArchwayVTI">
  <a:themeElements>
    <a:clrScheme name="Custom 1">
      <a:dk1>
        <a:sysClr val="windowText" lastClr="000000"/>
      </a:dk1>
      <a:lt1>
        <a:sysClr val="window" lastClr="FFFFFF"/>
      </a:lt1>
      <a:dk2>
        <a:srgbClr val="2E3A3C"/>
      </a:dk2>
      <a:lt2>
        <a:srgbClr val="EDE9E7"/>
      </a:lt2>
      <a:accent1>
        <a:srgbClr val="898470"/>
      </a:accent1>
      <a:accent2>
        <a:srgbClr val="7A8773"/>
      </a:accent2>
      <a:accent3>
        <a:srgbClr val="8C845E"/>
      </a:accent3>
      <a:accent4>
        <a:srgbClr val="9F7E56"/>
      </a:accent4>
      <a:accent5>
        <a:srgbClr val="9B7E69"/>
      </a:accent5>
      <a:accent6>
        <a:srgbClr val="AA7862"/>
      </a:accent6>
      <a:hlink>
        <a:srgbClr val="7A8773"/>
      </a:hlink>
      <a:folHlink>
        <a:srgbClr val="9F7E56"/>
      </a:folHlink>
    </a:clrScheme>
    <a:fontScheme name="Archway">
      <a:majorFont>
        <a:latin typeface="Felix Titling"/>
        <a:ea typeface=""/>
        <a:cs typeface=""/>
      </a:majorFont>
      <a:minorFont>
        <a:latin typeface="Goudy Old Sty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wayVTI" id="{309F1D27-9968-4F93-BA7C-3666A757FD2E}" vid="{76D8E8FD-8787-4E56-A14A-C28BF58ABEE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265</Words>
  <Application>Microsoft Office PowerPoint</Application>
  <PresentationFormat>Widescreen</PresentationFormat>
  <Paragraphs>48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Goudy Old Style</vt:lpstr>
      <vt:lpstr>Microsoft Himalaya</vt:lpstr>
      <vt:lpstr>OCR A Extended</vt:lpstr>
      <vt:lpstr>ArchwayVTI</vt:lpstr>
      <vt:lpstr>CYBERNUKE</vt:lpstr>
      <vt:lpstr>Background</vt:lpstr>
      <vt:lpstr>Approach</vt:lpstr>
      <vt:lpstr>Approach</vt:lpstr>
      <vt:lpstr>(UML with MVVM Pattern)</vt:lpstr>
      <vt:lpstr>Decorator Pattern</vt:lpstr>
      <vt:lpstr>Our beautiful UML</vt:lpstr>
      <vt:lpstr>Demo</vt:lpstr>
      <vt:lpstr>Future Work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CYBERNUKE</dc:title>
  <dc:creator>Brenderabrandis, Vance</dc:creator>
  <cp:lastModifiedBy>Jhems Wallace</cp:lastModifiedBy>
  <cp:revision>71</cp:revision>
  <dcterms:created xsi:type="dcterms:W3CDTF">2023-04-21T21:55:10Z</dcterms:created>
  <dcterms:modified xsi:type="dcterms:W3CDTF">2023-04-26T22:23:53Z</dcterms:modified>
</cp:coreProperties>
</file>

<file path=docProps/thumbnail.jpeg>
</file>